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E84F-C53F-475B-BC85-8B0ECED36FF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9F5E-36CD-4E20-85E7-DCB6B6742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0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E84F-C53F-475B-BC85-8B0ECED36FF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9F5E-36CD-4E20-85E7-DCB6B6742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6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E84F-C53F-475B-BC85-8B0ECED36FF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9F5E-36CD-4E20-85E7-DCB6B6742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2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E84F-C53F-475B-BC85-8B0ECED36FF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9F5E-36CD-4E20-85E7-DCB6B6742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2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E84F-C53F-475B-BC85-8B0ECED36FF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9F5E-36CD-4E20-85E7-DCB6B6742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E84F-C53F-475B-BC85-8B0ECED36FF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9F5E-36CD-4E20-85E7-DCB6B6742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0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E84F-C53F-475B-BC85-8B0ECED36FF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9F5E-36CD-4E20-85E7-DCB6B6742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2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E84F-C53F-475B-BC85-8B0ECED36FF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9F5E-36CD-4E20-85E7-DCB6B6742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E84F-C53F-475B-BC85-8B0ECED36FF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9F5E-36CD-4E20-85E7-DCB6B6742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0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E84F-C53F-475B-BC85-8B0ECED36FF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9F5E-36CD-4E20-85E7-DCB6B6742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3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E84F-C53F-475B-BC85-8B0ECED36FF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9F5E-36CD-4E20-85E7-DCB6B6742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6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E84F-C53F-475B-BC85-8B0ECED36FF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9F5E-36CD-4E20-85E7-DCB6B6742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4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88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3" descr="Рисунок7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7000" contrast="51000"/>
          </a:blip>
          <a:stretch>
            <a:fillRect/>
          </a:stretch>
        </p:blipFill>
        <p:spPr bwMode="auto">
          <a:xfrm>
            <a:off x="-72035" y="-36020"/>
            <a:ext cx="9259059" cy="696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Documents and Settings\Владелец\Мои документы\Мои рисунки\доск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3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99592" y="4005064"/>
            <a:ext cx="2736304" cy="986408"/>
          </a:xfrm>
          <a:prstGeom prst="rect">
            <a:avLst/>
          </a:prstGeom>
          <a:solidFill>
            <a:schemeClr val="bg1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4077072"/>
            <a:ext cx="1080120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АЗ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1196752"/>
            <a:ext cx="1008112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80312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304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11760" y="4077072"/>
            <a:ext cx="1080120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КА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119675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407707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БУ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216" y="975246"/>
            <a:ext cx="2051008" cy="2576066"/>
          </a:xfrm>
          <a:prstGeom prst="rect">
            <a:avLst/>
          </a:prstGeom>
          <a:noFill/>
        </p:spPr>
      </p:pic>
      <p:pic>
        <p:nvPicPr>
          <p:cNvPr id="34" name="Picture 2" descr="Картинки, школьные композиции, принадлежности, колокольчики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0" y="5589240"/>
            <a:ext cx="1205736" cy="9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76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8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88529E-7 L -0.2125 0.001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9" grpId="0" animBg="1"/>
      <p:bldP spid="30" grpId="0" animBg="1"/>
      <p:bldP spid="20" grpId="0" animBg="1"/>
      <p:bldP spid="24" grpId="0" animBg="1"/>
      <p:bldP spid="28" grpId="0" animBg="1"/>
      <p:bldP spid="22" grpId="0" animBg="1"/>
      <p:bldP spid="26" grpId="0" animBg="1"/>
      <p:bldP spid="31" grpId="0" animBg="1"/>
      <p:bldP spid="23" grpId="0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3" descr="Рисунок7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7000" contrast="51000"/>
          </a:blip>
          <a:stretch>
            <a:fillRect/>
          </a:stretch>
        </p:blipFill>
        <p:spPr bwMode="auto">
          <a:xfrm>
            <a:off x="-72035" y="-36020"/>
            <a:ext cx="9259059" cy="696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Documents and Settings\Владелец\Мои документы\Мои рисунки\доск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3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99592" y="4005064"/>
            <a:ext cx="2736304" cy="986408"/>
          </a:xfrm>
          <a:prstGeom prst="rect">
            <a:avLst/>
          </a:prstGeom>
          <a:solidFill>
            <a:schemeClr val="bg1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4077072"/>
            <a:ext cx="1008112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80312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304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27784" y="4077072"/>
            <a:ext cx="936104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 НА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119675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407707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03" y="2041941"/>
            <a:ext cx="3041915" cy="143379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707904" y="1196752"/>
            <a:ext cx="1008112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2" descr="Картинки, школьные композиции, принадлежности, колокольчики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0" y="5589240"/>
            <a:ext cx="1205736" cy="9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43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2461E-6 C -0.00208 0.01688 -0.00868 0.03654 -0.01736 0.0488 C -0.0191 0.06013 -0.02344 0.06938 -0.02917 0.07724 C -0.03108 0.08788 -0.03524 0.09575 -0.04115 0.10199 C -0.04549 0.12072 -0.05642 0.13761 -0.06615 0.15125 C -0.06979 0.16166 -0.07569 0.16952 -0.07934 0.17993 C -0.08142 0.18571 -0.08594 0.19704 -0.08594 0.19727 C -0.08941 0.22132 -0.10174 0.24885 -0.11233 0.26897 C -0.11562 0.28261 -0.11111 0.2655 -0.11771 0.28261 C -0.1184 0.284 -0.11806 0.28631 -0.11892 0.28793 C -0.12187 0.29302 -0.12656 0.29579 -0.12969 0.30157 C -0.13542 0.31106 -0.1283 0.30319 -0.13611 0.31082 C -0.13958 0.31823 -0.1434 0.32169 -0.14809 0.32771 C -0.15382 0.33511 -0.15729 0.34482 -0.16267 0.35268 C -0.17326 0.36772 -0.15868 0.34158 -0.17049 0.36193 C -0.17847 0.37581 -0.18646 0.39362 -0.19687 0.40379 C -0.19826 0.40958 -0.19965 0.42114 -0.20469 0.42114 " pathEditMode="relative" rAng="0" ptsTypes="ffffffffffffffff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0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20" grpId="0" animBg="1"/>
      <p:bldP spid="24" grpId="0" animBg="1"/>
      <p:bldP spid="28" grpId="0" animBg="1"/>
      <p:bldP spid="22" grpId="0" animBg="1"/>
      <p:bldP spid="26" grpId="0" animBg="1"/>
      <p:bldP spid="31" grpId="0" animBg="1"/>
      <p:bldP spid="23" grpId="0" animBg="1"/>
      <p:bldP spid="32" grpId="0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3" descr="Рисунок7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7000" contrast="51000"/>
          </a:blip>
          <a:stretch>
            <a:fillRect/>
          </a:stretch>
        </p:blipFill>
        <p:spPr bwMode="auto">
          <a:xfrm>
            <a:off x="-72035" y="-36020"/>
            <a:ext cx="9259059" cy="696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Documents and Settings\Владелец\Мои документы\Мои рисунки\доск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3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99592" y="4005064"/>
            <a:ext cx="2736304" cy="986408"/>
          </a:xfrm>
          <a:prstGeom prst="rect">
            <a:avLst/>
          </a:prstGeom>
          <a:solidFill>
            <a:schemeClr val="bg1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4077072"/>
            <a:ext cx="1008112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80312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304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27784" y="4077072"/>
            <a:ext cx="936104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 ВА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119675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407707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1196752"/>
            <a:ext cx="1008112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3" descr="C:\Users\Ольга\Downloads\liberalizarea-sistemului-de-cote-la-zahar-si-lapte-va-fi-o-provocare-pentru-noi-1353.jpg"/>
          <p:cNvPicPr>
            <a:picLocks noChangeAspect="1" noChangeArrowheads="1"/>
          </p:cNvPicPr>
          <p:nvPr/>
        </p:nvPicPr>
        <p:blipFill>
          <a:blip r:embed="rId6" cstate="print"/>
          <a:srcRect l="14479" r="18915"/>
          <a:stretch>
            <a:fillRect/>
          </a:stretch>
        </p:blipFill>
        <p:spPr bwMode="auto">
          <a:xfrm>
            <a:off x="827584" y="1196752"/>
            <a:ext cx="2664296" cy="259228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4932040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5" name="Picture 2" descr="Картинки, школьные композиции, принадлежности, колокольчики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0" y="5589240"/>
            <a:ext cx="1205736" cy="9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4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евосход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0629E-6 C -0.02048 0.00994 -0.04028 0.02312 -0.06198 0.02891 C -0.07031 0.03399 -0.08055 0.03839 -0.08958 0.0407 C -0.09479 0.04394 -0.09896 0.04579 -0.10469 0.04764 C -0.11545 0.05666 -0.09965 0.0444 -0.11719 0.05273 C -0.11927 0.05388 -0.12048 0.05643 -0.12257 0.05781 C -0.1283 0.06128 -0.13472 0.06152 -0.14045 0.06475 C -0.14427 0.0666 -0.14774 0.06915 -0.15156 0.07123 C -0.15486 0.07354 -0.15903 0.07331 -0.1625 0.0747 C -0.17083 0.08256 -0.17986 0.08695 -0.1901 0.09019 C -0.19444 0.09412 -0.19618 0.09644 -0.20104 0.09875 C -0.20503 0.1006 -0.20972 0.1006 -0.21337 0.10361 C -0.22309 0.1117 -0.2335 0.11609 -0.24375 0.12257 C -0.25642 0.13922 -0.23854 0.11748 -0.2533 0.12951 C -0.25469 0.13043 -0.25486 0.13298 -0.25607 0.13436 C -0.25712 0.13552 -0.25885 0.13529 -0.26007 0.13598 C -0.26927 0.14176 -0.2592 0.13691 -0.26857 0.14477 C -0.2816 0.15564 -0.2625 0.13552 -0.27673 0.14963 C -0.28281 0.15587 -0.28941 0.16189 -0.29722 0.16512 C -0.30208 0.16882 -0.3033 0.17322 -0.3085 0.1753 C -0.31562 0.18131 -0.32187 0.18802 -0.32899 0.19426 C -0.33298 0.1975 -0.33611 0.19449 -0.33854 0.20097 " pathEditMode="relative" rAng="0" ptsTypes="fffffffffffffffffffff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0" grpId="0" animBg="1"/>
      <p:bldP spid="24" grpId="0" animBg="1"/>
      <p:bldP spid="28" grpId="0" animBg="1"/>
      <p:bldP spid="22" grpId="0" animBg="1"/>
      <p:bldP spid="26" grpId="0" animBg="1"/>
      <p:bldP spid="31" grpId="0" animBg="1"/>
      <p:bldP spid="23" grpId="0" animBg="1"/>
      <p:bldP spid="32" grpId="0" animBg="1"/>
      <p:bldP spid="21" grpId="0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3" descr="Рисунок7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7000" contrast="51000"/>
          </a:blip>
          <a:stretch>
            <a:fillRect/>
          </a:stretch>
        </p:blipFill>
        <p:spPr bwMode="auto">
          <a:xfrm>
            <a:off x="-72035" y="-36020"/>
            <a:ext cx="9259059" cy="696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Documents and Settings\Владелец\Мои документы\Мои рисунки\доск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3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99592" y="4005064"/>
            <a:ext cx="2736304" cy="986408"/>
          </a:xfrm>
          <a:prstGeom prst="rect">
            <a:avLst/>
          </a:prstGeom>
          <a:solidFill>
            <a:schemeClr val="bg1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4077072"/>
            <a:ext cx="1008112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80312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304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83768" y="4077072"/>
            <a:ext cx="1080120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ЦА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119675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407707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1196752"/>
            <a:ext cx="1008112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2194" y="971576"/>
            <a:ext cx="2131099" cy="2955371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6156176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2" descr="Картинки, школьные композиции, принадлежности, колокольчики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0" y="5589240"/>
            <a:ext cx="1205736" cy="9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22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8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6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88529E-7 L -0.47639 0.0016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24" grpId="0" animBg="1"/>
      <p:bldP spid="28" grpId="0" animBg="1"/>
      <p:bldP spid="22" grpId="0" animBg="1"/>
      <p:bldP spid="26" grpId="0" animBg="1"/>
      <p:bldP spid="31" grpId="0" animBg="1"/>
      <p:bldP spid="23" grpId="0" animBg="1"/>
      <p:bldP spid="32" grpId="0" animBg="1"/>
      <p:bldP spid="21" grpId="0" animBg="1"/>
      <p:bldP spid="27" grpId="0" animBg="1"/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3" descr="Рисунок7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7000" contrast="51000"/>
          </a:blip>
          <a:stretch>
            <a:fillRect/>
          </a:stretch>
        </p:blipFill>
        <p:spPr bwMode="auto">
          <a:xfrm>
            <a:off x="-72035" y="-36020"/>
            <a:ext cx="9259059" cy="696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Documents and Settings\Владелец\Мои документы\Мои рисунки\доск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3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99592" y="4005064"/>
            <a:ext cx="2736304" cy="986408"/>
          </a:xfrm>
          <a:prstGeom prst="rect">
            <a:avLst/>
          </a:prstGeom>
          <a:solidFill>
            <a:schemeClr val="bg1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4077072"/>
            <a:ext cx="1656184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ПАР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79912" y="1196752"/>
            <a:ext cx="1008112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119675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304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407707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356573"/>
            <a:ext cx="2831130" cy="2123347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7380312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ТА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3" name="Picture 2" descr="Картинки, школьные композиции, принадлежности, колокольчики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0" y="5589240"/>
            <a:ext cx="1205736" cy="9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4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8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6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2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056E-7 L -0.53142 0.001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20" grpId="0" animBg="1"/>
      <p:bldP spid="24" grpId="0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3" descr="Рисунок7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7000" contrast="51000"/>
          </a:blip>
          <a:stretch>
            <a:fillRect/>
          </a:stretch>
        </p:blipFill>
        <p:spPr bwMode="auto">
          <a:xfrm>
            <a:off x="-72035" y="-36020"/>
            <a:ext cx="9259059" cy="696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Documents and Settings\Владелец\Мои документы\Мои рисунки\доск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3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Ольга\Downloads\clock_en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9ACEFF"/>
              </a:clrFrom>
              <a:clrTo>
                <a:srgbClr val="9AC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836712"/>
            <a:ext cx="2376264" cy="308674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971600" y="4005064"/>
            <a:ext cx="2304256" cy="986408"/>
          </a:xfrm>
          <a:prstGeom prst="rect">
            <a:avLst/>
          </a:prstGeom>
          <a:solidFill>
            <a:schemeClr val="bg1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ЧА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1196752"/>
            <a:ext cx="1008112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119675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304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80312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407707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, школьные композиции, принадлежности, колокольчики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0" y="5589240"/>
            <a:ext cx="1205736" cy="9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2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евосход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1572 C -0.03351 0.02567 -0.00486 0.01226 -0.02796 0.02521 C -0.03073 0.02682 -0.03646 0.02891 -0.03646 0.02914 C -0.04983 0.0407 -0.0691 0.0488 -0.08438 0.05712 C -0.08716 0.05851 -0.09011 0.05874 -0.09271 0.06082 C -0.10851 0.07308 -0.125 0.08071 -0.14202 0.08904 C -0.14827 0.09204 -0.15261 0.09621 -0.15903 0.09829 C -0.1625 0.10129 -0.17622 0.11008 -0.17865 0.11147 C -0.1823 0.11332 -0.18646 0.11286 -0.18993 0.11517 C -0.20122 0.12257 -0.21441 0.12789 -0.22657 0.13205 C -0.23299 0.13783 -0.24167 0.14015 -0.24914 0.14338 C -0.25591 0.14639 -0.26146 0.15078 -0.26875 0.15263 C -0.27778 0.15888 -0.28716 0.16212 -0.29705 0.16397 C -0.34549 0.18547 -0.39688 0.19611 -0.44775 0.19958 C -0.45799 0.20236 -0.45226 0.20143 -0.46459 0.20143 " pathEditMode="relative" rAng="0" ptsTypes="ffffffffffffff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0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3" descr="Рисунок7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7000" contrast="51000"/>
          </a:blip>
          <a:stretch>
            <a:fillRect/>
          </a:stretch>
        </p:blipFill>
        <p:spPr bwMode="auto">
          <a:xfrm>
            <a:off x="-72035" y="-36020"/>
            <a:ext cx="9259059" cy="696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Documents and Settings\Владелец\Мои документы\Мои рисунки\доск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3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99592" y="4005064"/>
            <a:ext cx="2736304" cy="986408"/>
          </a:xfrm>
          <a:prstGeom prst="rect">
            <a:avLst/>
          </a:prstGeom>
          <a:solidFill>
            <a:schemeClr val="bg1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4077072"/>
            <a:ext cx="1656184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РАДУ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1196752"/>
            <a:ext cx="1008112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119675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304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407707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80312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78" y="1617948"/>
            <a:ext cx="2994318" cy="1624417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932040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ГА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3" name="Picture 2" descr="Картинки, школьные композиции, принадлежности, колокольчики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0" y="5589240"/>
            <a:ext cx="1205736" cy="9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7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2461E-6 C -0.00278 0.01087 -0.00937 0.01712 -0.01545 0.02475 C -0.025 0.037 -0.03264 0.05181 -0.04219 0.06406 C -0.04618 0.06938 -0.05087 0.07331 -0.05486 0.0784 C -0.06128 0.0865 -0.06285 0.09343 -0.07031 0.09991 C -0.07864 0.11725 -0.09288 0.13367 -0.10399 0.14801 C -0.1059 0.15033 -0.11041 0.16119 -0.11111 0.16235 C -0.11944 0.17553 -0.12725 0.18941 -0.13507 0.20329 C -0.14357 0.21809 -0.15173 0.23312 -0.16041 0.24792 C -0.16285 0.25208 -0.16753 0.26041 -0.16753 0.26064 C -0.17014 0.27128 -0.16666 0.25971 -0.17309 0.27105 C -0.17847 0.28076 -0.18316 0.2914 -0.18854 0.30134 C -0.19184 0.30759 -0.19479 0.31568 -0.19844 0.321 C -0.2 0.32331 -0.20243 0.32447 -0.20416 0.32655 C -0.20868 0.33233 -0.21215 0.33996 -0.21684 0.34598 C -0.22239 0.35315 -0.22916 0.35985 -0.23489 0.36749 C -0.23785 0.37095 -0.23941 0.37604 -0.24201 0.37997 C -0.24826 0.38922 -0.25469 0.39801 -0.26163 0.4068 C -0.26597 0.41212 -0.27153 0.41559 -0.27569 0.42114 " pathEditMode="relative" rAng="0" ptsTypes="ffffffffffffffffff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0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20" grpId="0" animBg="1"/>
      <p:bldP spid="24" grpId="0" animBg="1"/>
      <p:bldP spid="28" grpId="0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3" descr="Рисунок7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7000" contrast="51000"/>
          </a:blip>
          <a:stretch>
            <a:fillRect/>
          </a:stretch>
        </p:blipFill>
        <p:spPr bwMode="auto">
          <a:xfrm>
            <a:off x="-72035" y="-36020"/>
            <a:ext cx="9259059" cy="696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Documents and Settings\Владелец\Мои документы\Мои рисунки\доск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3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99592" y="4005064"/>
            <a:ext cx="2736304" cy="986408"/>
          </a:xfrm>
          <a:prstGeom prst="rect">
            <a:avLst/>
          </a:prstGeom>
          <a:solidFill>
            <a:schemeClr val="bg1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4077072"/>
            <a:ext cx="1656184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ШИШ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35896" y="1196752"/>
            <a:ext cx="1080120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119675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304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80312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407707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040613" y="1299592"/>
            <a:ext cx="2392944" cy="2242939"/>
          </a:xfrm>
          <a:prstGeom prst="rect">
            <a:avLst/>
          </a:prstGeom>
          <a:noFill/>
        </p:spPr>
      </p:pic>
      <p:pic>
        <p:nvPicPr>
          <p:cNvPr id="33" name="Picture 2" descr="Картинки, школьные композиции, принадлежности, колокольчики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0" y="5589240"/>
            <a:ext cx="1205736" cy="9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2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26549E-6 C -0.0191 0.01758 -0.03871 0.03331 -0.05798 0.05042 C -0.06111 0.05296 -0.06371 0.05643 -0.06649 0.05967 C -0.06788 0.06152 -0.0691 0.06383 -0.07066 0.06545 C -0.07187 0.06661 -0.07361 0.06661 -0.07482 0.0673 C -0.07673 0.06846 -0.07882 0.06938 -0.08055 0.071 C -0.08212 0.07239 -0.08333 0.07493 -0.08489 0.07655 C -0.08715 0.0791 -0.08923 0.08187 -0.09184 0.08418 C -0.09896 0.09043 -0.10729 0.09598 -0.11441 0.10292 C -0.11979 0.10824 -0.12587 0.11726 -0.13125 0.1235 C -0.14097 0.13483 -0.15173 0.14778 -0.1625 0.15727 C -0.16614 0.1605 -0.17031 0.16282 -0.17361 0.16652 C -0.17726 0.17022 -0.17934 0.17669 -0.18351 0.17947 C -0.18524 0.18062 -0.1875 0.18155 -0.18906 0.1834 C -0.2 0.19381 -0.18732 0.18502 -0.19757 0.19265 C -0.19913 0.19357 -0.20798 0.19889 -0.21041 0.20213 C -0.21927 0.21393 -0.2118 0.2093 -0.22014 0.21323 C -0.24531 0.23913 -0.27083 0.26272 -0.30208 0.27313 C -0.30868 0.27776 -0.31423 0.27891 -0.3217 0.28053 C -0.33489 0.28932 -0.3184 0.27937 -0.33732 0.28631 C -0.34062 0.28747 -0.34375 0.29048 -0.34705 0.29186 C -0.35555 0.29533 -0.36458 0.29788 -0.37257 0.30319 C -0.37951 0.30782 -0.38646 0.31036 -0.39375 0.3143 C -0.40416 0.31938 -0.4092 0.32378 -0.42066 0.32748 C -0.43611 0.3328 -0.45017 0.34459 -0.46562 0.34991 C -0.47031 0.35592 -0.47621 0.36055 -0.48264 0.36286 C -0.49253 0.37304 -0.50087 0.38506 -0.51094 0.39501 C -0.51493 0.40634 -0.52118 0.41258 -0.5276 0.42114 " pathEditMode="relative" rAng="0" ptsTypes="fffffffffffffffffffffffffff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0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0" grpId="0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3" descr="Рисунок7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7000" contrast="51000"/>
          </a:blip>
          <a:stretch>
            <a:fillRect/>
          </a:stretch>
        </p:blipFill>
        <p:spPr bwMode="auto">
          <a:xfrm>
            <a:off x="-72035" y="-36020"/>
            <a:ext cx="9259059" cy="696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Documents and Settings\Владелец\Мои документы\Мои рисунки\доск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3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99592" y="4005064"/>
            <a:ext cx="2736304" cy="986408"/>
          </a:xfrm>
          <a:prstGeom prst="rect">
            <a:avLst/>
          </a:prstGeom>
          <a:solidFill>
            <a:schemeClr val="bg1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4077072"/>
            <a:ext cx="1656184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ДЫ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1196752"/>
            <a:ext cx="1008112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119675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304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407707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80312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Ольга\Downloads\origina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780" y="1196752"/>
            <a:ext cx="2722008" cy="2304256"/>
          </a:xfrm>
          <a:prstGeom prst="rect">
            <a:avLst/>
          </a:prstGeom>
          <a:noFill/>
        </p:spPr>
      </p:pic>
      <p:pic>
        <p:nvPicPr>
          <p:cNvPr id="33" name="Picture 2" descr="Картинки, школьные композиции, принадлежности, колокольчики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0" y="5589240"/>
            <a:ext cx="1205736" cy="9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9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8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евосход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C -0.01146 0.02197 0.00729 -0.01342 -0.0092 0.01179 C -0.01059 0.01411 -0.01094 0.01688 -0.01198 0.01919 C -0.01684 0.02983 -0.0283 0.04648 -0.03507 0.05527 C -0.03924 0.06961 -0.04983 0.08002 -0.05816 0.09112 C -0.06736 0.10314 -0.075 0.11771 -0.08559 0.12696 C -0.08958 0.13506 -0.09444 0.142 -0.10139 0.14408 C -0.10295 0.14593 -0.10399 0.14824 -0.10556 0.14986 C -0.10833 0.15263 -0.11441 0.15726 -0.11441 0.15749 C -0.11788 0.16443 -0.12396 0.1679 -0.13003 0.17067 C -0.13455 0.17877 -0.14028 0.17877 -0.1474 0.18201 C -0.15069 0.18339 -0.15312 0.18686 -0.15608 0.18964 C -0.16163 0.19473 -0.16753 0.19311 -0.17326 0.20097 " pathEditMode="relative" rAng="0" ptsTypes="ffffffffffffA"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6" grpId="0" animBg="1"/>
      <p:bldP spid="27" grpId="0" animBg="1"/>
      <p:bldP spid="29" grpId="0" animBg="1"/>
      <p:bldP spid="29" grpId="1" animBg="1"/>
      <p:bldP spid="30" grpId="0" animBg="1"/>
      <p:bldP spid="31" grpId="0" animBg="1"/>
      <p:bldP spid="32" grpId="0" animBg="1"/>
      <p:bldP spid="20" grpId="0" animBg="1"/>
      <p:bldP spid="24" grpId="0" animBg="1"/>
      <p:bldP spid="28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3" descr="Рисунок7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7000" contrast="51000"/>
          </a:blip>
          <a:stretch>
            <a:fillRect/>
          </a:stretch>
        </p:blipFill>
        <p:spPr bwMode="auto">
          <a:xfrm>
            <a:off x="-72035" y="-36020"/>
            <a:ext cx="9259059" cy="696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Documents and Settings\Владелец\Мои документы\Мои рисунки\доск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3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99592" y="4005064"/>
            <a:ext cx="2736304" cy="986408"/>
          </a:xfrm>
          <a:prstGeom prst="rect">
            <a:avLst/>
          </a:prstGeom>
          <a:solidFill>
            <a:schemeClr val="bg1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4077072"/>
            <a:ext cx="1656184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1196752"/>
            <a:ext cx="1008112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119675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407707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80312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304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724" y="1164546"/>
            <a:ext cx="2874512" cy="2376264"/>
          </a:xfrm>
          <a:prstGeom prst="rect">
            <a:avLst/>
          </a:prstGeom>
          <a:noFill/>
        </p:spPr>
      </p:pic>
      <p:pic>
        <p:nvPicPr>
          <p:cNvPr id="33" name="Picture 2" descr="Картинки, школьные композиции, принадлежности, колокольчики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0" y="5589240"/>
            <a:ext cx="1205736" cy="9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6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0629E-6 C -0.01962 0.00185 -0.03733 0.00855 -0.0566 0.0111 C -0.06337 0.01318 -0.06927 0.01503 -0.07622 0.01642 C -0.08525 0.02243 -0.09462 0.02567 -0.10452 0.02775 C -0.11389 0.03376 -0.10816 0.03053 -0.12275 0.03677 C -0.12552 0.03793 -0.13125 0.04047 -0.13125 0.0407 C -0.14028 0.0488 -0.12969 0.04001 -0.14254 0.04625 C -0.1441 0.04695 -0.14531 0.04903 -0.14688 0.04972 C -0.15382 0.05296 -0.16181 0.05527 -0.16945 0.05712 C -0.179 0.06568 -0.20139 0.07238 -0.21302 0.07747 C -0.23611 0.08742 -0.25834 0.0969 -0.28212 0.10314 C -0.29115 0.10892 -0.30052 0.11124 -0.31042 0.11424 C -0.31528 0.11563 -0.31962 0.1191 -0.32448 0.11979 C -0.33854 0.12211 -0.35174 0.12673 -0.36545 0.13066 C -0.38472 0.14385 -0.40556 0.14662 -0.42604 0.15472 C -0.47222 0.17299 -0.51788 0.20097 -0.56702 0.20097 " pathEditMode="relative" rAng="0" ptsTypes="fffffffffffffff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0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20" grpId="0" animBg="1"/>
      <p:bldP spid="24" grpId="0" animBg="1"/>
      <p:bldP spid="28" grpId="0" animBg="1"/>
      <p:bldP spid="22" grpId="0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3" descr="Рисунок7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7000" contrast="51000"/>
          </a:blip>
          <a:stretch>
            <a:fillRect/>
          </a:stretch>
        </p:blipFill>
        <p:spPr bwMode="auto">
          <a:xfrm>
            <a:off x="-72035" y="-36020"/>
            <a:ext cx="9259059" cy="696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Documents and Settings\Владелец\Мои документы\Мои рисунки\доск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3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Ольга\Downloads\0004-010-CHerepakha-ne-skuchaja-chas-sidit-za-chashkoj-chaj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5877272"/>
            <a:ext cx="504056" cy="67490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899592" y="4005064"/>
            <a:ext cx="2736304" cy="986408"/>
          </a:xfrm>
          <a:prstGeom prst="rect">
            <a:avLst/>
          </a:prstGeom>
          <a:solidFill>
            <a:schemeClr val="bg1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4077072"/>
            <a:ext cx="1080120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1196752"/>
            <a:ext cx="1008112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119675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407707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80312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304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11760" y="4077072"/>
            <a:ext cx="1080120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ТА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Ольга\Downloads\rocket-h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908720"/>
            <a:ext cx="2843910" cy="2884909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4932040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2" descr="Картинки, школьные композиции, принадлежности, колокольчики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0" y="5589240"/>
            <a:ext cx="1205736" cy="9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00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8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056E-7 L -0.34254 0.0016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3" dur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 animBg="1"/>
      <p:bldP spid="29" grpId="0" animBg="1"/>
      <p:bldP spid="30" grpId="0" animBg="1"/>
      <p:bldP spid="32" grpId="0" animBg="1"/>
      <p:bldP spid="20" grpId="0" animBg="1"/>
      <p:bldP spid="24" grpId="0" animBg="1"/>
      <p:bldP spid="28" grpId="0" animBg="1"/>
      <p:bldP spid="22" grpId="0" animBg="1"/>
      <p:bldP spid="26" grpId="0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3" descr="Рисунок7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7000" contrast="51000"/>
          </a:blip>
          <a:stretch>
            <a:fillRect/>
          </a:stretch>
        </p:blipFill>
        <p:spPr bwMode="auto">
          <a:xfrm>
            <a:off x="-72035" y="-36020"/>
            <a:ext cx="9259059" cy="696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Documents and Settings\Владелец\Мои документы\Мои рисунки\доск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58" y="264106"/>
            <a:ext cx="84963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99592" y="4005064"/>
            <a:ext cx="2736304" cy="986408"/>
          </a:xfrm>
          <a:prstGeom prst="rect">
            <a:avLst/>
          </a:prstGeom>
          <a:solidFill>
            <a:schemeClr val="bg1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4077072"/>
            <a:ext cx="1080120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1196752"/>
            <a:ext cx="1008112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407707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80312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304" y="2708920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11760" y="4077072"/>
            <a:ext cx="1080120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НА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4077072"/>
            <a:ext cx="792088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246830">
            <a:off x="767260" y="1314212"/>
            <a:ext cx="2686546" cy="189467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156176" y="1196752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2" descr="Картинки, школьные композиции, принадлежности, колокольчики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0" y="5589240"/>
            <a:ext cx="1205736" cy="9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0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2461E-6 C -0.00364 0.00717 -0.00833 0.00995 -0.0125 0.01688 C -0.01632 0.02313 -0.01909 0.03169 -0.02343 0.03747 C -0.02934 0.04556 -0.03507 0.05366 -0.04097 0.06175 C -0.04461 0.07678 -0.05746 0.08465 -0.06406 0.0976 C -0.06909 0.10708 -0.07378 0.11841 -0.08055 0.12604 C -0.08628 0.13229 -0.08993 0.13367 -0.09409 0.14107 C -0.10347 0.15749 -0.11198 0.1753 -0.12413 0.18802 C -0.12812 0.19704 -0.13663 0.20514 -0.14184 0.2123 C -0.14514 0.2167 -0.14687 0.22364 -0.15121 0.22549 C -0.15451 0.22711 -0.15677 0.2278 -0.15955 0.23104 C -0.16753 0.24075 -0.16823 0.24561 -0.17708 0.25 C -0.18316 0.25648 -0.18889 0.26341 -0.19635 0.26688 C -0.19774 0.26943 -0.19843 0.27267 -0.20034 0.27452 C -0.20277 0.2766 -0.20573 0.27706 -0.2085 0.27822 C -0.21198 0.27983 -0.21475 0.28354 -0.21805 0.28562 C -0.21857 0.28585 -0.22812 0.29047 -0.23038 0.2914 C -0.23177 0.29209 -0.2342 0.29325 -0.2342 0.29348 C -0.23975 0.29857 -0.24618 0.30065 -0.25208 0.30458 C -0.25781 0.30805 -0.2651 0.31453 -0.27118 0.31753 C -0.27725 0.32077 -0.28402 0.32239 -0.29027 0.32516 C -0.3033 0.33141 -0.28941 0.32632 -0.29965 0.33256 C -0.31875 0.34413 -0.33889 0.35199 -0.35833 0.36101 C -0.36215 0.36263 -0.36527 0.36725 -0.36927 0.36841 C -0.3783 0.37095 -0.38229 0.3735 -0.39097 0.37974 C -0.39514 0.38275 -0.40017 0.3809 -0.40468 0.38159 C -0.41319 0.38483 -0.40868 0.38229 -0.41823 0.39107 C -0.42257 0.39477 -0.42864 0.39616 -0.43333 0.39871 C -0.43524 0.39963 -0.4368 0.40125 -0.43871 0.40218 C -0.44132 0.40356 -0.44687 0.40611 -0.44687 0.40634 C -0.45069 0.40958 -0.45503 0.41258 -0.4592 0.41559 C -0.4625 0.4179 -0.46614 0.41744 -0.4684 0.42114 " pathEditMode="relative" rAng="0" ptsTypes="fffffffffffffffffffffffffffffff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0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9" grpId="0" animBg="1"/>
      <p:bldP spid="30" grpId="0" animBg="1"/>
      <p:bldP spid="32" grpId="0" animBg="1"/>
      <p:bldP spid="20" grpId="0" animBg="1"/>
      <p:bldP spid="24" grpId="0" animBg="1"/>
      <p:bldP spid="28" grpId="0" animBg="1"/>
      <p:bldP spid="22" grpId="0" animBg="1"/>
      <p:bldP spid="26" grpId="0" animBg="1"/>
      <p:bldP spid="31" grpId="0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167</Words>
  <Application>Microsoft Office PowerPoint</Application>
  <PresentationFormat>Экран (4:3)</PresentationFormat>
  <Paragraphs>162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Леденева Любовь</cp:lastModifiedBy>
  <cp:revision>3</cp:revision>
  <dcterms:created xsi:type="dcterms:W3CDTF">2015-01-07T07:48:07Z</dcterms:created>
  <dcterms:modified xsi:type="dcterms:W3CDTF">2015-01-07T08:34:53Z</dcterms:modified>
</cp:coreProperties>
</file>